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2" r:id="rId2"/>
    <p:sldId id="265" r:id="rId3"/>
    <p:sldId id="267" r:id="rId4"/>
    <p:sldId id="256" r:id="rId5"/>
    <p:sldId id="268" r:id="rId6"/>
    <p:sldId id="269" r:id="rId7"/>
    <p:sldId id="263" r:id="rId8"/>
    <p:sldId id="260" r:id="rId9"/>
    <p:sldId id="264" r:id="rId10"/>
    <p:sldId id="272" r:id="rId11"/>
    <p:sldId id="275" r:id="rId12"/>
    <p:sldId id="276" r:id="rId13"/>
    <p:sldId id="273" r:id="rId14"/>
    <p:sldId id="274" r:id="rId15"/>
    <p:sldId id="270" r:id="rId16"/>
    <p:sldId id="257" r:id="rId17"/>
    <p:sldId id="258" r:id="rId18"/>
    <p:sldId id="26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15"/>
    <a:srgbClr val="00CC00"/>
    <a:srgbClr val="FFFF00"/>
    <a:srgbClr val="3D74A1"/>
    <a:srgbClr val="0084DE"/>
    <a:srgbClr val="1C1C1C"/>
    <a:srgbClr val="339966"/>
    <a:srgbClr val="3366CC"/>
    <a:srgbClr val="FFFF99"/>
    <a:srgbClr val="A1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4" y="-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3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64D1C-B714-4002-BCAC-B56F30E7DA0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9C519-3BC1-47CB-B2ED-60DBACD0D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82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9C519-3BC1-47CB-B2ED-60DBACD0D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9C519-3BC1-47CB-B2ED-60DBACD0D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7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9C519-3BC1-47CB-B2ED-60DBACD0D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107601052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9C519-3BC1-47CB-B2ED-60DBACD0DF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1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4” by 5.33”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9C519-3BC1-47CB-B2ED-60DBACD0DF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1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4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8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2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0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2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2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0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C2316-64B7-4663-A32F-7491BA0535D5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03925-07DD-4005-A424-5DC5D32E8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4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79714" y="70757"/>
            <a:ext cx="6716486" cy="67164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386289" y="306050"/>
            <a:ext cx="5903337" cy="5104150"/>
            <a:chOff x="1386289" y="306050"/>
            <a:chExt cx="5903337" cy="51041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5" name="Rectangle 44"/>
            <p:cNvSpPr/>
            <p:nvPr/>
          </p:nvSpPr>
          <p:spPr>
            <a:xfrm>
              <a:off x="1386289" y="306050"/>
              <a:ext cx="5903337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8000" b="1" dirty="0" smtClean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0000400000000000000" pitchFamily="2" charset="0"/>
                </a:rPr>
                <a:t>HEXPLODE</a:t>
              </a:r>
              <a:endParaRPr lang="en-US" sz="80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2051957" y="3124200"/>
              <a:ext cx="4572000" cy="8382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0000400000000000000" pitchFamily="2" charset="0"/>
                </a:rPr>
                <a:t>PLAY GAME</a:t>
              </a:r>
              <a:endPara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051957" y="4572000"/>
              <a:ext cx="4572000" cy="8382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0000400000000000000" pitchFamily="2" charset="0"/>
                </a:rPr>
                <a:t>GAME RULES</a:t>
              </a:r>
              <a:endPara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25602" y="1828800"/>
              <a:ext cx="3830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anose="00000400000000000000" pitchFamily="2" charset="0"/>
                </a:rPr>
                <a:t>A Game of Unfriendly Explosions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1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http://1.bp.blogspot.com/-Mabj-rLI780/UE5j6mhIk6I/AAAAAAAAZ0g/6VxuyyI3pJ0/s1600/catdefenc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r="17007"/>
          <a:stretch/>
        </p:blipFill>
        <p:spPr bwMode="auto">
          <a:xfrm>
            <a:off x="979714" y="43086"/>
            <a:ext cx="6716486" cy="67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5320793" y="205700"/>
            <a:ext cx="2403802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Helvetica" panose="00000400000000000000" pitchFamily="2" charset="0"/>
              </a:rPr>
              <a:t>PLAYER 2</a:t>
            </a:r>
            <a:endParaRPr lang="en-US" sz="32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61433" y="1637057"/>
            <a:ext cx="5353047" cy="3251127"/>
            <a:chOff x="1661433" y="1637057"/>
            <a:chExt cx="5353047" cy="3251127"/>
          </a:xfrm>
          <a:solidFill>
            <a:srgbClr val="1C1C1C"/>
          </a:solidFill>
        </p:grpSpPr>
        <p:sp>
          <p:nvSpPr>
            <p:cNvPr id="7" name="Hexagon 6"/>
            <p:cNvSpPr/>
            <p:nvPr/>
          </p:nvSpPr>
          <p:spPr>
            <a:xfrm>
              <a:off x="1661433" y="2851620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0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8" name="Hexagon 7"/>
            <p:cNvSpPr/>
            <p:nvPr/>
          </p:nvSpPr>
          <p:spPr>
            <a:xfrm>
              <a:off x="2401707" y="3265022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2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9" name="Hexagon 8"/>
            <p:cNvSpPr/>
            <p:nvPr/>
          </p:nvSpPr>
          <p:spPr>
            <a:xfrm>
              <a:off x="2401707" y="2427004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3141975" y="3696049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5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1" name="Hexagon 10"/>
            <p:cNvSpPr/>
            <p:nvPr/>
          </p:nvSpPr>
          <p:spPr>
            <a:xfrm>
              <a:off x="3141975" y="2851620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4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141975" y="2023215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3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>
              <a:off x="3891865" y="4119066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9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7" name="Hexagon 16"/>
            <p:cNvSpPr/>
            <p:nvPr/>
          </p:nvSpPr>
          <p:spPr>
            <a:xfrm>
              <a:off x="4646562" y="3686434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12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8" name="Hexagon 17"/>
            <p:cNvSpPr/>
            <p:nvPr/>
          </p:nvSpPr>
          <p:spPr>
            <a:xfrm>
              <a:off x="4646562" y="2851620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11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4646562" y="2023215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10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0" name="Hexagon 19"/>
            <p:cNvSpPr/>
            <p:nvPr/>
          </p:nvSpPr>
          <p:spPr>
            <a:xfrm>
              <a:off x="5386836" y="2427004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13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5386836" y="3265022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14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>
              <a:off x="6122304" y="2851620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15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6" name="Hexagon 25"/>
            <p:cNvSpPr/>
            <p:nvPr/>
          </p:nvSpPr>
          <p:spPr>
            <a:xfrm>
              <a:off x="3891865" y="3275751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8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7" name="Hexagon 26"/>
            <p:cNvSpPr/>
            <p:nvPr/>
          </p:nvSpPr>
          <p:spPr>
            <a:xfrm>
              <a:off x="3891865" y="2463861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7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9" name="Hexagon 28"/>
            <p:cNvSpPr/>
            <p:nvPr/>
          </p:nvSpPr>
          <p:spPr>
            <a:xfrm>
              <a:off x="3891865" y="1637057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6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64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4494" y="-19278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11509" y="23808"/>
            <a:ext cx="6716486" cy="6733272"/>
            <a:chOff x="979714" y="23808"/>
            <a:chExt cx="6716486" cy="6733272"/>
          </a:xfrm>
        </p:grpSpPr>
        <p:pic>
          <p:nvPicPr>
            <p:cNvPr id="16" name="Picture 2" descr="http://memedispensary.com/wp-content/uploads/2015/08/rick-astley-80s-hairstyle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64"/>
            <a:stretch/>
          </p:blipFill>
          <p:spPr bwMode="auto">
            <a:xfrm>
              <a:off x="979714" y="23808"/>
              <a:ext cx="6716486" cy="673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1143000" y="5943600"/>
              <a:ext cx="2971800" cy="685800"/>
            </a:xfrm>
            <a:prstGeom prst="roundRect">
              <a:avLst/>
            </a:prstGeom>
            <a:solidFill>
              <a:schemeClr val="bg1">
                <a:lumMod val="50000"/>
                <a:alpha val="56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RETURN TO MENU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11509" y="0"/>
            <a:ext cx="6716486" cy="6733272"/>
            <a:chOff x="1132114" y="176208"/>
            <a:chExt cx="6716486" cy="6733272"/>
          </a:xfrm>
        </p:grpSpPr>
        <p:pic>
          <p:nvPicPr>
            <p:cNvPr id="22" name="Picture 2" descr="http://memedispensary.com/wp-content/uploads/2015/08/rick-astley-80s-hairstyle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64"/>
            <a:stretch/>
          </p:blipFill>
          <p:spPr bwMode="auto">
            <a:xfrm>
              <a:off x="1132114" y="176208"/>
              <a:ext cx="6716486" cy="673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/>
            <p:cNvSpPr/>
            <p:nvPr/>
          </p:nvSpPr>
          <p:spPr>
            <a:xfrm>
              <a:off x="1295400" y="6096000"/>
              <a:ext cx="2971800" cy="685800"/>
            </a:xfrm>
            <a:prstGeom prst="roundRect">
              <a:avLst/>
            </a:prstGeom>
            <a:solidFill>
              <a:schemeClr val="bg1">
                <a:lumMod val="50000"/>
                <a:alpha val="56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RETURN TO MENU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1409050" y="96557"/>
            <a:ext cx="6321405" cy="12750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Helvetica" panose="000004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2949" y="180080"/>
            <a:ext cx="6533606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" panose="00000400000000000000" pitchFamily="2" charset="0"/>
              </a:rPr>
              <a:t>Player 1 </a:t>
            </a:r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" panose="00000400000000000000" pitchFamily="2" charset="0"/>
              </a:rPr>
              <a:t>WINS!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1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4494" y="-19278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211509" y="23808"/>
            <a:ext cx="6716486" cy="6733272"/>
            <a:chOff x="979714" y="23808"/>
            <a:chExt cx="6716486" cy="6733272"/>
          </a:xfrm>
        </p:grpSpPr>
        <p:pic>
          <p:nvPicPr>
            <p:cNvPr id="16" name="Picture 2" descr="http://memedispensary.com/wp-content/uploads/2015/08/rick-astley-80s-hairstyle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64"/>
            <a:stretch/>
          </p:blipFill>
          <p:spPr bwMode="auto">
            <a:xfrm>
              <a:off x="979714" y="23808"/>
              <a:ext cx="6716486" cy="673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1143000" y="5943600"/>
              <a:ext cx="2971800" cy="685800"/>
            </a:xfrm>
            <a:prstGeom prst="roundRect">
              <a:avLst/>
            </a:prstGeom>
            <a:solidFill>
              <a:schemeClr val="bg1">
                <a:lumMod val="50000"/>
                <a:alpha val="56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RETURN TO MENU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11509" y="0"/>
            <a:ext cx="6716486" cy="6733272"/>
            <a:chOff x="1132114" y="176208"/>
            <a:chExt cx="6716486" cy="6733272"/>
          </a:xfrm>
        </p:grpSpPr>
        <p:pic>
          <p:nvPicPr>
            <p:cNvPr id="22" name="Picture 2" descr="http://memedispensary.com/wp-content/uploads/2015/08/rick-astley-80s-hairstyle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64"/>
            <a:stretch/>
          </p:blipFill>
          <p:spPr bwMode="auto">
            <a:xfrm>
              <a:off x="1132114" y="176208"/>
              <a:ext cx="6716486" cy="673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ounded Rectangle 22"/>
            <p:cNvSpPr/>
            <p:nvPr/>
          </p:nvSpPr>
          <p:spPr>
            <a:xfrm>
              <a:off x="1295400" y="6096000"/>
              <a:ext cx="2971800" cy="685800"/>
            </a:xfrm>
            <a:prstGeom prst="roundRect">
              <a:avLst/>
            </a:prstGeom>
            <a:solidFill>
              <a:schemeClr val="bg1">
                <a:lumMod val="50000"/>
                <a:alpha val="56000"/>
              </a:schemeClr>
            </a:solidFill>
            <a:ln w="76200">
              <a:solidFill>
                <a:schemeClr val="bg1">
                  <a:lumMod val="7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RETURN TO MENU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1409050" y="96557"/>
            <a:ext cx="6321405" cy="1275043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Helvetica" panose="000004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2949" y="180080"/>
            <a:ext cx="6533606" cy="110799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Helvetica" panose="00000400000000000000" pitchFamily="2" charset="0"/>
              </a:rPr>
              <a:t>Player 2 </a:t>
            </a:r>
            <a:r>
              <a:rPr lang="en-US" sz="6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Helvetica" panose="00000400000000000000" pitchFamily="2" charset="0"/>
              </a:rPr>
              <a:t>WINS!</a:t>
            </a:r>
            <a:endParaRPr lang="en-US" sz="6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0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558" r="21613" b="1257"/>
          <a:stretch/>
        </p:blipFill>
        <p:spPr bwMode="auto">
          <a:xfrm>
            <a:off x="228600" y="228600"/>
            <a:ext cx="364979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558" r="21613" b="1257"/>
          <a:stretch/>
        </p:blipFill>
        <p:spPr bwMode="auto">
          <a:xfrm>
            <a:off x="228600" y="4038600"/>
            <a:ext cx="364979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558" r="21613" b="1257"/>
          <a:stretch/>
        </p:blipFill>
        <p:spPr bwMode="auto">
          <a:xfrm>
            <a:off x="5410200" y="4038600"/>
            <a:ext cx="364979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531" r="21676" b="1835"/>
          <a:stretch/>
        </p:blipFill>
        <p:spPr bwMode="auto">
          <a:xfrm>
            <a:off x="5410200" y="228600"/>
            <a:ext cx="364979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27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5" t="611" r="19725" b="2178"/>
          <a:stretch/>
        </p:blipFill>
        <p:spPr bwMode="auto">
          <a:xfrm>
            <a:off x="4953000" y="609600"/>
            <a:ext cx="36590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5" t="611" r="19725" b="2178"/>
          <a:stretch/>
        </p:blipFill>
        <p:spPr bwMode="auto">
          <a:xfrm>
            <a:off x="685800" y="609600"/>
            <a:ext cx="36590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9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558" r="21613" b="1257"/>
          <a:stretch/>
        </p:blipFill>
        <p:spPr bwMode="auto">
          <a:xfrm>
            <a:off x="2743322" y="3048000"/>
            <a:ext cx="364979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C:\Users\Jon\Documents\School Documents\Junior\CptS-122\Project Assignments\Final Project\Hexplode\Hexplode\And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0" t="7359" r="34819" b="36155"/>
          <a:stretch/>
        </p:blipFill>
        <p:spPr bwMode="auto">
          <a:xfrm>
            <a:off x="304800" y="3200400"/>
            <a:ext cx="215265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5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8" t="1300" r="21822" b="1300"/>
          <a:stretch/>
        </p:blipFill>
        <p:spPr bwMode="auto">
          <a:xfrm>
            <a:off x="2438400" y="10886"/>
            <a:ext cx="3657600" cy="366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t="1500" r="21751" b="1600"/>
          <a:stretch/>
        </p:blipFill>
        <p:spPr bwMode="auto">
          <a:xfrm>
            <a:off x="5334000" y="2943534"/>
            <a:ext cx="3668924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4" t="594" r="21429" b="1322"/>
          <a:stretch/>
        </p:blipFill>
        <p:spPr bwMode="auto">
          <a:xfrm>
            <a:off x="152400" y="3013239"/>
            <a:ext cx="366514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98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6" t="15667" r="55729" b="31333"/>
          <a:stretch/>
        </p:blipFill>
        <p:spPr bwMode="auto">
          <a:xfrm>
            <a:off x="1358900" y="1193800"/>
            <a:ext cx="4038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962150" y="2632073"/>
            <a:ext cx="2651756" cy="1628778"/>
            <a:chOff x="1962150" y="2632073"/>
            <a:chExt cx="2651756" cy="1628778"/>
          </a:xfrm>
        </p:grpSpPr>
        <p:sp>
          <p:nvSpPr>
            <p:cNvPr id="5" name="Hexagon 4"/>
            <p:cNvSpPr/>
            <p:nvPr/>
          </p:nvSpPr>
          <p:spPr>
            <a:xfrm>
              <a:off x="1962150" y="3251992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0</a:t>
              </a:r>
              <a:endParaRPr lang="en-US" sz="900" b="1" dirty="0"/>
            </a:p>
          </p:txBody>
        </p:sp>
        <p:sp>
          <p:nvSpPr>
            <p:cNvPr id="7" name="Hexagon 6"/>
            <p:cNvSpPr/>
            <p:nvPr/>
          </p:nvSpPr>
          <p:spPr>
            <a:xfrm>
              <a:off x="2328861" y="3456780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2</a:t>
              </a:r>
              <a:endParaRPr lang="en-US" sz="900" b="1" dirty="0"/>
            </a:p>
          </p:txBody>
        </p:sp>
        <p:sp>
          <p:nvSpPr>
            <p:cNvPr id="8" name="Hexagon 7"/>
            <p:cNvSpPr/>
            <p:nvPr/>
          </p:nvSpPr>
          <p:spPr>
            <a:xfrm>
              <a:off x="2328861" y="3041649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1</a:t>
              </a:r>
              <a:endParaRPr lang="en-US" sz="900" b="1" dirty="0"/>
            </a:p>
          </p:txBody>
        </p:sp>
        <p:sp>
          <p:nvSpPr>
            <p:cNvPr id="9" name="Hexagon 8"/>
            <p:cNvSpPr/>
            <p:nvPr/>
          </p:nvSpPr>
          <p:spPr>
            <a:xfrm>
              <a:off x="2695572" y="3670299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5</a:t>
              </a:r>
              <a:endParaRPr lang="en-US" sz="900" b="1" dirty="0"/>
            </a:p>
          </p:txBody>
        </p:sp>
        <p:sp>
          <p:nvSpPr>
            <p:cNvPr id="10" name="Hexagon 9"/>
            <p:cNvSpPr/>
            <p:nvPr/>
          </p:nvSpPr>
          <p:spPr>
            <a:xfrm>
              <a:off x="2695572" y="3251992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4</a:t>
              </a:r>
              <a:endParaRPr lang="en-US" sz="900" b="1" dirty="0"/>
            </a:p>
          </p:txBody>
        </p:sp>
        <p:sp>
          <p:nvSpPr>
            <p:cNvPr id="11" name="Hexagon 10"/>
            <p:cNvSpPr/>
            <p:nvPr/>
          </p:nvSpPr>
          <p:spPr>
            <a:xfrm>
              <a:off x="2695572" y="2841623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3</a:t>
              </a:r>
              <a:endParaRPr lang="en-US" sz="900" b="1" dirty="0"/>
            </a:p>
          </p:txBody>
        </p:sp>
        <p:sp>
          <p:nvSpPr>
            <p:cNvPr id="12" name="Hexagon 11"/>
            <p:cNvSpPr/>
            <p:nvPr/>
          </p:nvSpPr>
          <p:spPr>
            <a:xfrm>
              <a:off x="3067047" y="3879851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9</a:t>
              </a:r>
              <a:endParaRPr lang="en-US" sz="900" b="1" dirty="0"/>
            </a:p>
          </p:txBody>
        </p:sp>
        <p:sp>
          <p:nvSpPr>
            <p:cNvPr id="13" name="Hexagon 12"/>
            <p:cNvSpPr/>
            <p:nvPr/>
          </p:nvSpPr>
          <p:spPr>
            <a:xfrm>
              <a:off x="3067047" y="3456780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/>
            </a:p>
          </p:txBody>
        </p:sp>
        <p:sp>
          <p:nvSpPr>
            <p:cNvPr id="14" name="Hexagon 13"/>
            <p:cNvSpPr/>
            <p:nvPr/>
          </p:nvSpPr>
          <p:spPr>
            <a:xfrm>
              <a:off x="3067047" y="3041649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/>
            </a:p>
          </p:txBody>
        </p:sp>
        <p:sp>
          <p:nvSpPr>
            <p:cNvPr id="15" name="Hexagon 14"/>
            <p:cNvSpPr/>
            <p:nvPr/>
          </p:nvSpPr>
          <p:spPr>
            <a:xfrm>
              <a:off x="3067047" y="2632073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/>
            </a:p>
          </p:txBody>
        </p:sp>
        <p:sp>
          <p:nvSpPr>
            <p:cNvPr id="16" name="Hexagon 15"/>
            <p:cNvSpPr/>
            <p:nvPr/>
          </p:nvSpPr>
          <p:spPr>
            <a:xfrm>
              <a:off x="3440903" y="3665536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12</a:t>
              </a:r>
              <a:endParaRPr lang="en-US" sz="900" b="1" dirty="0"/>
            </a:p>
          </p:txBody>
        </p:sp>
        <p:sp>
          <p:nvSpPr>
            <p:cNvPr id="17" name="Hexagon 16"/>
            <p:cNvSpPr/>
            <p:nvPr/>
          </p:nvSpPr>
          <p:spPr>
            <a:xfrm>
              <a:off x="3440903" y="3251992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11</a:t>
              </a:r>
              <a:endParaRPr lang="en-US" sz="900" b="1" dirty="0"/>
            </a:p>
          </p:txBody>
        </p:sp>
        <p:sp>
          <p:nvSpPr>
            <p:cNvPr id="18" name="Hexagon 17"/>
            <p:cNvSpPr/>
            <p:nvPr/>
          </p:nvSpPr>
          <p:spPr>
            <a:xfrm>
              <a:off x="3440903" y="2841623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10</a:t>
              </a:r>
              <a:endParaRPr lang="en-US" sz="900" b="1" dirty="0"/>
            </a:p>
          </p:txBody>
        </p:sp>
        <p:sp>
          <p:nvSpPr>
            <p:cNvPr id="19" name="Hexagon 18"/>
            <p:cNvSpPr/>
            <p:nvPr/>
          </p:nvSpPr>
          <p:spPr>
            <a:xfrm>
              <a:off x="3807615" y="3041649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13</a:t>
              </a:r>
              <a:endParaRPr lang="en-US" sz="900" b="1" dirty="0"/>
            </a:p>
          </p:txBody>
        </p:sp>
        <p:sp>
          <p:nvSpPr>
            <p:cNvPr id="20" name="Hexagon 19"/>
            <p:cNvSpPr/>
            <p:nvPr/>
          </p:nvSpPr>
          <p:spPr>
            <a:xfrm>
              <a:off x="3807615" y="3456780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14</a:t>
              </a:r>
              <a:endParaRPr lang="en-US" sz="900" b="1" dirty="0"/>
            </a:p>
          </p:txBody>
        </p:sp>
        <p:sp>
          <p:nvSpPr>
            <p:cNvPr id="21" name="Hexagon 20"/>
            <p:cNvSpPr/>
            <p:nvPr/>
          </p:nvSpPr>
          <p:spPr>
            <a:xfrm>
              <a:off x="4171946" y="3251992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15</a:t>
              </a:r>
              <a:endParaRPr lang="en-US" sz="900" b="1" dirty="0"/>
            </a:p>
          </p:txBody>
        </p:sp>
        <p:sp>
          <p:nvSpPr>
            <p:cNvPr id="22" name="Hexagon 21"/>
            <p:cNvSpPr/>
            <p:nvPr/>
          </p:nvSpPr>
          <p:spPr>
            <a:xfrm>
              <a:off x="3067047" y="3475036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8</a:t>
              </a:r>
              <a:endParaRPr lang="en-US" sz="900" b="1" dirty="0"/>
            </a:p>
          </p:txBody>
        </p:sp>
        <p:sp>
          <p:nvSpPr>
            <p:cNvPr id="23" name="Hexagon 22"/>
            <p:cNvSpPr/>
            <p:nvPr/>
          </p:nvSpPr>
          <p:spPr>
            <a:xfrm>
              <a:off x="3067047" y="3059905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7</a:t>
              </a:r>
              <a:endParaRPr lang="en-US" sz="900" b="1" dirty="0"/>
            </a:p>
          </p:txBody>
        </p:sp>
        <p:sp>
          <p:nvSpPr>
            <p:cNvPr id="24" name="Hexagon 23"/>
            <p:cNvSpPr/>
            <p:nvPr/>
          </p:nvSpPr>
          <p:spPr>
            <a:xfrm>
              <a:off x="3067047" y="2650329"/>
              <a:ext cx="441960" cy="381000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6</a:t>
              </a:r>
              <a:endParaRPr 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2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Title Music: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Ours </a:t>
            </a:r>
            <a:r>
              <a:rPr lang="en-US" sz="1800" dirty="0" err="1" smtClean="0"/>
              <a:t>Samplus</a:t>
            </a:r>
            <a:endParaRPr lang="en-US" sz="1800" dirty="0" smtClean="0"/>
          </a:p>
          <a:p>
            <a:pPr lvl="1"/>
            <a:r>
              <a:rPr lang="en-US" sz="1400" dirty="0" smtClean="0"/>
              <a:t>Spell on You</a:t>
            </a:r>
          </a:p>
          <a:p>
            <a:r>
              <a:rPr lang="en-US" sz="1800" dirty="0" smtClean="0"/>
              <a:t>8Bit:</a:t>
            </a:r>
          </a:p>
          <a:p>
            <a:pPr lvl="1"/>
            <a:r>
              <a:rPr lang="en-US" sz="1600" dirty="0" smtClean="0"/>
              <a:t>Tetris</a:t>
            </a:r>
          </a:p>
          <a:p>
            <a:pPr lvl="1"/>
            <a:r>
              <a:rPr lang="en-US" sz="1600" dirty="0" smtClean="0"/>
              <a:t>Hooked on a feeling</a:t>
            </a:r>
          </a:p>
          <a:p>
            <a:pPr lvl="1"/>
            <a:r>
              <a:rPr lang="en-US" sz="1600" dirty="0" smtClean="0"/>
              <a:t>Rick roll</a:t>
            </a:r>
          </a:p>
          <a:p>
            <a:pPr lvl="1"/>
            <a:r>
              <a:rPr lang="en-US" sz="1600" dirty="0" smtClean="0"/>
              <a:t>Any way you want it</a:t>
            </a:r>
          </a:p>
          <a:p>
            <a:pPr lvl="1"/>
            <a:r>
              <a:rPr lang="en-US" sz="1600" dirty="0" smtClean="0"/>
              <a:t>Radioactive (intro)</a:t>
            </a:r>
          </a:p>
          <a:p>
            <a:r>
              <a:rPr lang="en-US" sz="1800" dirty="0" err="1" smtClean="0"/>
              <a:t>GRiZ</a:t>
            </a:r>
            <a:r>
              <a:rPr lang="en-US" sz="1800" dirty="0" smtClean="0"/>
              <a:t>:</a:t>
            </a:r>
          </a:p>
          <a:p>
            <a:pPr lvl="1"/>
            <a:r>
              <a:rPr lang="en-US" sz="1600" dirty="0" smtClean="0"/>
              <a:t>DTW to DIA</a:t>
            </a:r>
          </a:p>
          <a:p>
            <a:pPr lvl="1"/>
            <a:r>
              <a:rPr lang="en-US" sz="1600" dirty="0" err="1" smtClean="0"/>
              <a:t>Blastaa</a:t>
            </a:r>
            <a:endParaRPr lang="en-US" sz="1600" dirty="0" smtClean="0"/>
          </a:p>
          <a:p>
            <a:pPr lvl="1"/>
            <a:r>
              <a:rPr lang="en-US" sz="1600" dirty="0" smtClean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393936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6289" y="128250"/>
            <a:ext cx="590333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elvetica" panose="00000400000000000000" pitchFamily="2" charset="0"/>
              </a:rPr>
              <a:t>RULES</a:t>
            </a:r>
            <a:endParaRPr lang="en-US" sz="88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Helvetica" panose="00000400000000000000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84602" y="1600200"/>
            <a:ext cx="6106711" cy="41910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Helvetica" panose="000004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9714" y="70757"/>
            <a:ext cx="6716486" cy="67164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386289" y="432424"/>
            <a:ext cx="5903337" cy="4901575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OBJECTIVE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The objective of the game is to eliminate the other player’s pieces from the board</a:t>
            </a: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HOW TO PLAY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During your turn you are allowed to add +1 charge to a single hexagon that is either neutral or of your color. 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The number of circles on the hexagon represent how many clicks it takes for that piece to explode.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TIPS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Always grab a corner piece as your first move to gain a foothold for your defenses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Try chaining reactions to attack a player’s defenses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43000" y="5943600"/>
            <a:ext cx="2971800" cy="685800"/>
          </a:xfrm>
          <a:prstGeom prst="roundRect">
            <a:avLst/>
          </a:prstGeom>
          <a:solidFill>
            <a:schemeClr val="bg1">
              <a:lumMod val="50000"/>
              <a:alpha val="56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TO MENU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24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79714" y="70757"/>
            <a:ext cx="6716486" cy="67164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143000" y="5943600"/>
            <a:ext cx="2971800" cy="685800"/>
          </a:xfrm>
          <a:prstGeom prst="roundRect">
            <a:avLst/>
          </a:prstGeom>
          <a:solidFill>
            <a:schemeClr val="bg1">
              <a:lumMod val="50000"/>
              <a:alpha val="56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RETURN TO MENU</a:t>
            </a:r>
            <a:endParaRPr lang="en-US" sz="28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61433" y="1600200"/>
            <a:ext cx="5353047" cy="3287984"/>
            <a:chOff x="1661433" y="1600200"/>
            <a:chExt cx="5353047" cy="3287984"/>
          </a:xfrm>
        </p:grpSpPr>
        <p:sp>
          <p:nvSpPr>
            <p:cNvPr id="7" name="Hexagon 6"/>
            <p:cNvSpPr/>
            <p:nvPr/>
          </p:nvSpPr>
          <p:spPr>
            <a:xfrm>
              <a:off x="1661433" y="2851620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0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8" name="Hexagon 7"/>
            <p:cNvSpPr/>
            <p:nvPr/>
          </p:nvSpPr>
          <p:spPr>
            <a:xfrm>
              <a:off x="2401707" y="3265022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2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9" name="Hexagon 8"/>
            <p:cNvSpPr/>
            <p:nvPr/>
          </p:nvSpPr>
          <p:spPr>
            <a:xfrm>
              <a:off x="2401707" y="2427004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3141975" y="3696049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5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1" name="Hexagon 10"/>
            <p:cNvSpPr/>
            <p:nvPr/>
          </p:nvSpPr>
          <p:spPr>
            <a:xfrm>
              <a:off x="3141975" y="2851620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4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141975" y="2023215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3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>
              <a:off x="3891865" y="4119066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9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3891865" y="1600200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latin typeface="Helvetica" panose="00000400000000000000" pitchFamily="2" charset="0"/>
              </a:endParaRPr>
            </a:p>
          </p:txBody>
        </p:sp>
        <p:sp>
          <p:nvSpPr>
            <p:cNvPr id="17" name="Hexagon 16"/>
            <p:cNvSpPr/>
            <p:nvPr/>
          </p:nvSpPr>
          <p:spPr>
            <a:xfrm>
              <a:off x="4646562" y="3686434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12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8" name="Hexagon 17"/>
            <p:cNvSpPr/>
            <p:nvPr/>
          </p:nvSpPr>
          <p:spPr>
            <a:xfrm>
              <a:off x="4646562" y="2851620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11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4646562" y="2023215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10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0" name="Hexagon 19"/>
            <p:cNvSpPr/>
            <p:nvPr/>
          </p:nvSpPr>
          <p:spPr>
            <a:xfrm>
              <a:off x="5386836" y="2427004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13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5386836" y="3265022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14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>
              <a:off x="6122304" y="2851620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15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5" name="Hexagon 24"/>
            <p:cNvSpPr/>
            <p:nvPr/>
          </p:nvSpPr>
          <p:spPr>
            <a:xfrm>
              <a:off x="3891865" y="1637057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6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6" name="Hexagon 25"/>
            <p:cNvSpPr/>
            <p:nvPr/>
          </p:nvSpPr>
          <p:spPr>
            <a:xfrm>
              <a:off x="3891865" y="3275751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8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  <p:sp>
          <p:nvSpPr>
            <p:cNvPr id="27" name="Hexagon 26"/>
            <p:cNvSpPr/>
            <p:nvPr/>
          </p:nvSpPr>
          <p:spPr>
            <a:xfrm>
              <a:off x="3891865" y="2463861"/>
              <a:ext cx="892176" cy="769118"/>
            </a:xfrm>
            <a:prstGeom prst="hexagon">
              <a:avLst/>
            </a:prstGeom>
            <a:solidFill>
              <a:srgbClr val="4A94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latin typeface="Helvetica" panose="00000400000000000000" pitchFamily="2" charset="0"/>
                </a:rPr>
                <a:t>7</a:t>
              </a:r>
              <a:endParaRPr lang="en-US" sz="2800" b="1" dirty="0">
                <a:latin typeface="Helvetica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9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9714" y="70757"/>
            <a:ext cx="6716486" cy="67164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/>
          <p:cNvSpPr/>
          <p:nvPr/>
        </p:nvSpPr>
        <p:spPr>
          <a:xfrm rot="15903117">
            <a:off x="4074678" y="4234035"/>
            <a:ext cx="530352" cy="4572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18379018">
            <a:off x="3605555" y="2533163"/>
            <a:ext cx="1060704" cy="9144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17349553">
            <a:off x="5661959" y="4077011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14094922">
            <a:off x="6619644" y="1176830"/>
            <a:ext cx="1679448" cy="14478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 rot="14934449">
            <a:off x="4645013" y="1201570"/>
            <a:ext cx="707136" cy="6096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5349297">
            <a:off x="6855150" y="3316501"/>
            <a:ext cx="1060704" cy="9144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 rot="13992374">
            <a:off x="3240680" y="1075292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 rot="18661959">
            <a:off x="3015076" y="4035127"/>
            <a:ext cx="530352" cy="4572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/>
        </p:nvSpPr>
        <p:spPr>
          <a:xfrm rot="16469964">
            <a:off x="5891421" y="5087774"/>
            <a:ext cx="1679448" cy="14478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 rot="15903117">
            <a:off x="4815035" y="3180875"/>
            <a:ext cx="530352" cy="4572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/>
          <p:cNvSpPr/>
          <p:nvPr/>
        </p:nvSpPr>
        <p:spPr>
          <a:xfrm rot="17349553">
            <a:off x="3301784" y="2347030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 rot="13802343">
            <a:off x="2751599" y="2975548"/>
            <a:ext cx="530352" cy="4572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 rot="16278244">
            <a:off x="1474654" y="1658141"/>
            <a:ext cx="1060704" cy="9144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 rot="15248779">
            <a:off x="4590637" y="2319815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 rot="11737300">
            <a:off x="2874586" y="-1136407"/>
            <a:ext cx="1679448" cy="14478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 rot="12833675">
            <a:off x="1585899" y="308616"/>
            <a:ext cx="707136" cy="6096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 rot="3248523">
            <a:off x="4775117" y="513600"/>
            <a:ext cx="1060704" cy="9144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 rot="11891600">
            <a:off x="471129" y="1069743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 rot="16561185">
            <a:off x="1769635" y="3420596"/>
            <a:ext cx="530352" cy="4572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 rot="14369190">
            <a:off x="2637210" y="-336049"/>
            <a:ext cx="1679448" cy="14478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 rot="13802343">
            <a:off x="2594956" y="2240725"/>
            <a:ext cx="530352" cy="4572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exagon 57"/>
          <p:cNvSpPr/>
          <p:nvPr/>
        </p:nvSpPr>
        <p:spPr>
          <a:xfrm rot="15248779">
            <a:off x="1063615" y="1808998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 rot="15903117">
            <a:off x="2286241" y="6086804"/>
            <a:ext cx="530352" cy="4572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/>
          <p:cNvSpPr/>
          <p:nvPr/>
        </p:nvSpPr>
        <p:spPr>
          <a:xfrm rot="18379018">
            <a:off x="1817118" y="4385932"/>
            <a:ext cx="1060704" cy="9144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 rot="17349553">
            <a:off x="3873522" y="5929780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 rot="13838074">
            <a:off x="4663872" y="2738720"/>
            <a:ext cx="1679448" cy="14478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exagon 63"/>
          <p:cNvSpPr/>
          <p:nvPr/>
        </p:nvSpPr>
        <p:spPr>
          <a:xfrm rot="14934449">
            <a:off x="2801970" y="3270618"/>
            <a:ext cx="707136" cy="6096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exagon 64"/>
          <p:cNvSpPr/>
          <p:nvPr/>
        </p:nvSpPr>
        <p:spPr>
          <a:xfrm rot="5349297">
            <a:off x="5066713" y="5169270"/>
            <a:ext cx="1060704" cy="9144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/>
          <p:cNvSpPr/>
          <p:nvPr/>
        </p:nvSpPr>
        <p:spPr>
          <a:xfrm rot="13992374">
            <a:off x="1452243" y="3254387"/>
            <a:ext cx="707136" cy="6096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 rot="18661959">
            <a:off x="1226639" y="5887896"/>
            <a:ext cx="530352" cy="4572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/>
          <p:cNvSpPr/>
          <p:nvPr/>
        </p:nvSpPr>
        <p:spPr>
          <a:xfrm rot="16469964">
            <a:off x="2335131" y="3639974"/>
            <a:ext cx="1679448" cy="14478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/>
          <p:cNvSpPr/>
          <p:nvPr/>
        </p:nvSpPr>
        <p:spPr>
          <a:xfrm rot="15903117">
            <a:off x="3026598" y="5033644"/>
            <a:ext cx="530352" cy="4572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 rot="17349553">
            <a:off x="1513347" y="4199799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386289" y="306050"/>
            <a:ext cx="5903337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HEXPLODE</a:t>
            </a:r>
            <a:endParaRPr lang="en-US" sz="8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051957" y="3124200"/>
            <a:ext cx="4572000" cy="83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PLAY GAME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051957" y="4572000"/>
            <a:ext cx="4572000" cy="83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GAME RULES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25602" y="1828800"/>
            <a:ext cx="3830985" cy="3693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A Game of Unfriendly Explosions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  <p:sp>
        <p:nvSpPr>
          <p:cNvPr id="76" name="Hexagon 75"/>
          <p:cNvSpPr/>
          <p:nvPr/>
        </p:nvSpPr>
        <p:spPr>
          <a:xfrm rot="13802343">
            <a:off x="5982274" y="2354220"/>
            <a:ext cx="530352" cy="4572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/>
          <p:cNvSpPr/>
          <p:nvPr/>
        </p:nvSpPr>
        <p:spPr>
          <a:xfrm rot="18661959">
            <a:off x="3026597" y="5802898"/>
            <a:ext cx="530352" cy="4572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9714" y="70757"/>
            <a:ext cx="6716486" cy="67164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/>
          <p:cNvSpPr/>
          <p:nvPr/>
        </p:nvSpPr>
        <p:spPr>
          <a:xfrm rot="15903117">
            <a:off x="4074678" y="4234035"/>
            <a:ext cx="530352" cy="4572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18379018">
            <a:off x="3605555" y="2533163"/>
            <a:ext cx="1060704" cy="9144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17349553">
            <a:off x="5661959" y="4077011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14094922">
            <a:off x="6619644" y="1176830"/>
            <a:ext cx="1679448" cy="14478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 rot="14934449">
            <a:off x="4645013" y="1201570"/>
            <a:ext cx="707136" cy="6096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5349297">
            <a:off x="6855150" y="3316501"/>
            <a:ext cx="1060704" cy="9144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 rot="13992374">
            <a:off x="3240680" y="1075292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 rot="18661959">
            <a:off x="3015076" y="4035127"/>
            <a:ext cx="530352" cy="4572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/>
        </p:nvSpPr>
        <p:spPr>
          <a:xfrm rot="16469964">
            <a:off x="5891421" y="5087774"/>
            <a:ext cx="1679448" cy="14478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 rot="15903117">
            <a:off x="4815035" y="3180875"/>
            <a:ext cx="530352" cy="4572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/>
          <p:cNvSpPr/>
          <p:nvPr/>
        </p:nvSpPr>
        <p:spPr>
          <a:xfrm rot="17349553">
            <a:off x="3301784" y="2347030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 rot="13802343">
            <a:off x="2751599" y="2975548"/>
            <a:ext cx="530352" cy="4572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 rot="16278244">
            <a:off x="1474654" y="1658141"/>
            <a:ext cx="1060704" cy="9144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 rot="15248779">
            <a:off x="4590637" y="2319815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 rot="11737300">
            <a:off x="2874586" y="-1136407"/>
            <a:ext cx="1679448" cy="14478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 rot="12833675">
            <a:off x="1585899" y="308616"/>
            <a:ext cx="707136" cy="6096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 rot="3248523">
            <a:off x="4775117" y="513600"/>
            <a:ext cx="1060704" cy="9144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 rot="11891600">
            <a:off x="471129" y="1069743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 rot="16561185">
            <a:off x="1769635" y="3420596"/>
            <a:ext cx="530352" cy="4572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 rot="14369190">
            <a:off x="2637210" y="-336049"/>
            <a:ext cx="1679448" cy="14478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 rot="13802343">
            <a:off x="2594956" y="2240725"/>
            <a:ext cx="530352" cy="4572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exagon 57"/>
          <p:cNvSpPr/>
          <p:nvPr/>
        </p:nvSpPr>
        <p:spPr>
          <a:xfrm rot="15248779">
            <a:off x="1063615" y="1808998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 rot="15903117">
            <a:off x="2286241" y="6086804"/>
            <a:ext cx="530352" cy="4572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/>
          <p:cNvSpPr/>
          <p:nvPr/>
        </p:nvSpPr>
        <p:spPr>
          <a:xfrm rot="18379018">
            <a:off x="1817118" y="4385932"/>
            <a:ext cx="1060704" cy="9144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 rot="17349553">
            <a:off x="3873522" y="5929780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 rot="13838074">
            <a:off x="4663872" y="2738720"/>
            <a:ext cx="1679448" cy="14478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exagon 63"/>
          <p:cNvSpPr/>
          <p:nvPr/>
        </p:nvSpPr>
        <p:spPr>
          <a:xfrm rot="14934449">
            <a:off x="2801970" y="3270618"/>
            <a:ext cx="707136" cy="6096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exagon 64"/>
          <p:cNvSpPr/>
          <p:nvPr/>
        </p:nvSpPr>
        <p:spPr>
          <a:xfrm rot="5349297">
            <a:off x="5066713" y="5169270"/>
            <a:ext cx="1060704" cy="9144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/>
          <p:cNvSpPr/>
          <p:nvPr/>
        </p:nvSpPr>
        <p:spPr>
          <a:xfrm rot="13992374">
            <a:off x="1452243" y="3254387"/>
            <a:ext cx="707136" cy="6096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 rot="18661959">
            <a:off x="1226639" y="5887896"/>
            <a:ext cx="530352" cy="4572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/>
          <p:cNvSpPr/>
          <p:nvPr/>
        </p:nvSpPr>
        <p:spPr>
          <a:xfrm rot="16469964">
            <a:off x="2335131" y="3639974"/>
            <a:ext cx="1679448" cy="14478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/>
          <p:cNvSpPr/>
          <p:nvPr/>
        </p:nvSpPr>
        <p:spPr>
          <a:xfrm rot="15903117">
            <a:off x="3026598" y="5033644"/>
            <a:ext cx="530352" cy="4572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 rot="17349553">
            <a:off x="1513347" y="4199799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/>
          <p:cNvSpPr/>
          <p:nvPr/>
        </p:nvSpPr>
        <p:spPr>
          <a:xfrm rot="13802343">
            <a:off x="5982274" y="2354220"/>
            <a:ext cx="530352" cy="4572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/>
          <p:cNvSpPr/>
          <p:nvPr/>
        </p:nvSpPr>
        <p:spPr>
          <a:xfrm rot="18661959">
            <a:off x="3026597" y="5802898"/>
            <a:ext cx="530352" cy="4572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1143001" y="1700348"/>
            <a:ext cx="6324600" cy="3962400"/>
          </a:xfrm>
          <a:prstGeom prst="roundRect">
            <a:avLst/>
          </a:prstGeom>
          <a:solidFill>
            <a:schemeClr val="bg1">
              <a:lumMod val="50000"/>
              <a:alpha val="88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OBJECTIVE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The objective of the game is to eliminate the other player’s pieces from the board</a:t>
            </a: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HOW TO PLAY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During your turn you are allowed to add +1 charge to a single hexagon that is either neutral or of your color. 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The number of circles on the hexagon represent how many clicks it takes for that piece to explode.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TIPS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Always grab a corner piece as your first move to gain a foothold for your defenses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Try chaining reactions to attack a player’s defenses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143000" y="5943600"/>
            <a:ext cx="2971800" cy="685800"/>
          </a:xfrm>
          <a:prstGeom prst="roundRect">
            <a:avLst/>
          </a:prstGeom>
          <a:solidFill>
            <a:schemeClr val="bg1">
              <a:lumMod val="50000"/>
              <a:alpha val="56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TO MENU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386289" y="306050"/>
            <a:ext cx="5903337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Helvetica" panose="00000400000000000000" pitchFamily="2" charset="0"/>
              </a:rPr>
              <a:t>RULES</a:t>
            </a:r>
            <a:endParaRPr lang="en-US" sz="80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Helvetic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8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9714" y="70757"/>
            <a:ext cx="6716486" cy="6716486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/>
          <p:cNvSpPr/>
          <p:nvPr/>
        </p:nvSpPr>
        <p:spPr>
          <a:xfrm rot="15903117">
            <a:off x="4074678" y="4234035"/>
            <a:ext cx="530352" cy="4572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/>
          <p:cNvSpPr/>
          <p:nvPr/>
        </p:nvSpPr>
        <p:spPr>
          <a:xfrm rot="18379018">
            <a:off x="3605555" y="2533163"/>
            <a:ext cx="1060704" cy="9144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17349553">
            <a:off x="5661959" y="4077011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/>
          <p:cNvSpPr/>
          <p:nvPr/>
        </p:nvSpPr>
        <p:spPr>
          <a:xfrm rot="14094922">
            <a:off x="6619644" y="1176830"/>
            <a:ext cx="1679448" cy="14478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 rot="14934449">
            <a:off x="4645013" y="1201570"/>
            <a:ext cx="707136" cy="6096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/>
          <p:cNvSpPr/>
          <p:nvPr/>
        </p:nvSpPr>
        <p:spPr>
          <a:xfrm rot="5349297">
            <a:off x="6855150" y="3316501"/>
            <a:ext cx="1060704" cy="9144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/>
          <p:cNvSpPr/>
          <p:nvPr/>
        </p:nvSpPr>
        <p:spPr>
          <a:xfrm rot="13992374">
            <a:off x="3240680" y="1075292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/>
          <p:cNvSpPr/>
          <p:nvPr/>
        </p:nvSpPr>
        <p:spPr>
          <a:xfrm rot="18661959">
            <a:off x="3015076" y="4035127"/>
            <a:ext cx="530352" cy="4572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/>
          <p:cNvSpPr/>
          <p:nvPr/>
        </p:nvSpPr>
        <p:spPr>
          <a:xfrm rot="16469964">
            <a:off x="5891421" y="5087774"/>
            <a:ext cx="1679448" cy="14478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 rot="15903117">
            <a:off x="4815035" y="3180875"/>
            <a:ext cx="530352" cy="4572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/>
          <p:cNvSpPr/>
          <p:nvPr/>
        </p:nvSpPr>
        <p:spPr>
          <a:xfrm rot="17349553">
            <a:off x="3301784" y="2347030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exagon 47"/>
          <p:cNvSpPr/>
          <p:nvPr/>
        </p:nvSpPr>
        <p:spPr>
          <a:xfrm rot="13802343">
            <a:off x="2751599" y="2975548"/>
            <a:ext cx="530352" cy="4572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Hexagon 48"/>
          <p:cNvSpPr/>
          <p:nvPr/>
        </p:nvSpPr>
        <p:spPr>
          <a:xfrm rot="16278244">
            <a:off x="1474654" y="1658141"/>
            <a:ext cx="1060704" cy="9144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/>
          <p:cNvSpPr/>
          <p:nvPr/>
        </p:nvSpPr>
        <p:spPr>
          <a:xfrm rot="15248779">
            <a:off x="4590637" y="2319815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/>
          <p:cNvSpPr/>
          <p:nvPr/>
        </p:nvSpPr>
        <p:spPr>
          <a:xfrm rot="11737300">
            <a:off x="2874586" y="-1136407"/>
            <a:ext cx="1679448" cy="14478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exagon 51"/>
          <p:cNvSpPr/>
          <p:nvPr/>
        </p:nvSpPr>
        <p:spPr>
          <a:xfrm rot="12833675">
            <a:off x="1585899" y="308616"/>
            <a:ext cx="707136" cy="6096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/>
          <p:cNvSpPr/>
          <p:nvPr/>
        </p:nvSpPr>
        <p:spPr>
          <a:xfrm rot="3248523">
            <a:off x="4775117" y="513600"/>
            <a:ext cx="1060704" cy="9144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/>
          <p:cNvSpPr/>
          <p:nvPr/>
        </p:nvSpPr>
        <p:spPr>
          <a:xfrm rot="11891600">
            <a:off x="471129" y="1069743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/>
          <p:cNvSpPr/>
          <p:nvPr/>
        </p:nvSpPr>
        <p:spPr>
          <a:xfrm rot="16561185">
            <a:off x="1769635" y="3420596"/>
            <a:ext cx="530352" cy="4572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exagon 55"/>
          <p:cNvSpPr/>
          <p:nvPr/>
        </p:nvSpPr>
        <p:spPr>
          <a:xfrm rot="14369190">
            <a:off x="2637210" y="-336049"/>
            <a:ext cx="1679448" cy="14478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xagon 56"/>
          <p:cNvSpPr/>
          <p:nvPr/>
        </p:nvSpPr>
        <p:spPr>
          <a:xfrm rot="13802343">
            <a:off x="2594956" y="2240725"/>
            <a:ext cx="530352" cy="4572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exagon 57"/>
          <p:cNvSpPr/>
          <p:nvPr/>
        </p:nvSpPr>
        <p:spPr>
          <a:xfrm rot="15248779">
            <a:off x="1063615" y="1808998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exagon 59"/>
          <p:cNvSpPr/>
          <p:nvPr/>
        </p:nvSpPr>
        <p:spPr>
          <a:xfrm rot="15903117">
            <a:off x="2286241" y="6086804"/>
            <a:ext cx="530352" cy="4572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/>
          <p:cNvSpPr/>
          <p:nvPr/>
        </p:nvSpPr>
        <p:spPr>
          <a:xfrm rot="18379018">
            <a:off x="1817118" y="4385932"/>
            <a:ext cx="1060704" cy="9144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/>
          <p:cNvSpPr/>
          <p:nvPr/>
        </p:nvSpPr>
        <p:spPr>
          <a:xfrm rot="17349553">
            <a:off x="3873522" y="5929780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/>
          <p:cNvSpPr/>
          <p:nvPr/>
        </p:nvSpPr>
        <p:spPr>
          <a:xfrm rot="13838074">
            <a:off x="4663872" y="2738720"/>
            <a:ext cx="1679448" cy="14478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exagon 63"/>
          <p:cNvSpPr/>
          <p:nvPr/>
        </p:nvSpPr>
        <p:spPr>
          <a:xfrm rot="14934449">
            <a:off x="2801970" y="3270618"/>
            <a:ext cx="707136" cy="6096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exagon 64"/>
          <p:cNvSpPr/>
          <p:nvPr/>
        </p:nvSpPr>
        <p:spPr>
          <a:xfrm rot="5349297">
            <a:off x="5066713" y="5169270"/>
            <a:ext cx="1060704" cy="9144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exagon 65"/>
          <p:cNvSpPr/>
          <p:nvPr/>
        </p:nvSpPr>
        <p:spPr>
          <a:xfrm rot="13992374">
            <a:off x="1452243" y="3254387"/>
            <a:ext cx="707136" cy="609600"/>
          </a:xfrm>
          <a:prstGeom prst="hexagon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exagon 66"/>
          <p:cNvSpPr/>
          <p:nvPr/>
        </p:nvSpPr>
        <p:spPr>
          <a:xfrm rot="18661959">
            <a:off x="1226639" y="5887896"/>
            <a:ext cx="530352" cy="4572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exagon 67"/>
          <p:cNvSpPr/>
          <p:nvPr/>
        </p:nvSpPr>
        <p:spPr>
          <a:xfrm rot="16469964">
            <a:off x="2335131" y="3639974"/>
            <a:ext cx="1679448" cy="14478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exagon 68"/>
          <p:cNvSpPr/>
          <p:nvPr/>
        </p:nvSpPr>
        <p:spPr>
          <a:xfrm rot="15903117">
            <a:off x="3026598" y="5033644"/>
            <a:ext cx="530352" cy="457200"/>
          </a:xfrm>
          <a:prstGeom prst="hexagon">
            <a:avLst/>
          </a:prstGeom>
          <a:noFill/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exagon 69"/>
          <p:cNvSpPr/>
          <p:nvPr/>
        </p:nvSpPr>
        <p:spPr>
          <a:xfrm rot="17349553">
            <a:off x="1513347" y="4199799"/>
            <a:ext cx="707136" cy="609600"/>
          </a:xfrm>
          <a:prstGeom prst="hexagon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exagon 75"/>
          <p:cNvSpPr/>
          <p:nvPr/>
        </p:nvSpPr>
        <p:spPr>
          <a:xfrm rot="13802343">
            <a:off x="5982274" y="2354220"/>
            <a:ext cx="530352" cy="4572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/>
          <p:cNvSpPr/>
          <p:nvPr/>
        </p:nvSpPr>
        <p:spPr>
          <a:xfrm rot="18661959">
            <a:off x="3026597" y="5802898"/>
            <a:ext cx="530352" cy="457200"/>
          </a:xfrm>
          <a:prstGeom prst="hexagon">
            <a:avLst/>
          </a:prstGeom>
          <a:noFill/>
          <a:ln>
            <a:solidFill>
              <a:srgbClr val="00DE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1143000" y="5943600"/>
            <a:ext cx="2971800" cy="685800"/>
          </a:xfrm>
          <a:prstGeom prst="roundRect">
            <a:avLst/>
          </a:prstGeom>
          <a:solidFill>
            <a:schemeClr val="bg1">
              <a:lumMod val="50000"/>
              <a:alpha val="56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TO MENU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61433" y="1637057"/>
            <a:ext cx="5353047" cy="3251127"/>
            <a:chOff x="1661433" y="1637057"/>
            <a:chExt cx="5353047" cy="3251127"/>
          </a:xfrm>
          <a:solidFill>
            <a:srgbClr val="3D74A1"/>
          </a:solidFill>
        </p:grpSpPr>
        <p:sp>
          <p:nvSpPr>
            <p:cNvPr id="42" name="Hexagon 41"/>
            <p:cNvSpPr/>
            <p:nvPr/>
          </p:nvSpPr>
          <p:spPr>
            <a:xfrm>
              <a:off x="1661433" y="2851620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0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43" name="Hexagon 42"/>
            <p:cNvSpPr/>
            <p:nvPr/>
          </p:nvSpPr>
          <p:spPr>
            <a:xfrm>
              <a:off x="2401707" y="3265022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2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47" name="Hexagon 46"/>
            <p:cNvSpPr/>
            <p:nvPr/>
          </p:nvSpPr>
          <p:spPr>
            <a:xfrm>
              <a:off x="2401707" y="2427004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1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>
              <a:off x="3141975" y="3696049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5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71" name="Hexagon 70"/>
            <p:cNvSpPr/>
            <p:nvPr/>
          </p:nvSpPr>
          <p:spPr>
            <a:xfrm>
              <a:off x="3141975" y="2851620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4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72" name="Hexagon 71"/>
            <p:cNvSpPr/>
            <p:nvPr/>
          </p:nvSpPr>
          <p:spPr>
            <a:xfrm>
              <a:off x="3141975" y="2023215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3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73" name="Hexagon 72"/>
            <p:cNvSpPr/>
            <p:nvPr/>
          </p:nvSpPr>
          <p:spPr>
            <a:xfrm>
              <a:off x="3891865" y="4119066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9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75" name="Hexagon 74"/>
            <p:cNvSpPr/>
            <p:nvPr/>
          </p:nvSpPr>
          <p:spPr>
            <a:xfrm>
              <a:off x="4646562" y="3686434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12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78" name="Hexagon 77"/>
            <p:cNvSpPr/>
            <p:nvPr/>
          </p:nvSpPr>
          <p:spPr>
            <a:xfrm>
              <a:off x="4646562" y="2851620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11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79" name="Hexagon 78"/>
            <p:cNvSpPr/>
            <p:nvPr/>
          </p:nvSpPr>
          <p:spPr>
            <a:xfrm>
              <a:off x="4646562" y="2023215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10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80" name="Hexagon 79"/>
            <p:cNvSpPr/>
            <p:nvPr/>
          </p:nvSpPr>
          <p:spPr>
            <a:xfrm>
              <a:off x="5386836" y="2427004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13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81" name="Hexagon 80"/>
            <p:cNvSpPr/>
            <p:nvPr/>
          </p:nvSpPr>
          <p:spPr>
            <a:xfrm>
              <a:off x="5386836" y="3265022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14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82" name="Hexagon 81"/>
            <p:cNvSpPr/>
            <p:nvPr/>
          </p:nvSpPr>
          <p:spPr>
            <a:xfrm>
              <a:off x="6122304" y="2851620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15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84" name="Hexagon 83"/>
            <p:cNvSpPr/>
            <p:nvPr/>
          </p:nvSpPr>
          <p:spPr>
            <a:xfrm>
              <a:off x="3891865" y="3275751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8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85" name="Hexagon 84"/>
            <p:cNvSpPr/>
            <p:nvPr/>
          </p:nvSpPr>
          <p:spPr>
            <a:xfrm>
              <a:off x="3891865" y="2463861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7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  <p:sp>
          <p:nvSpPr>
            <p:cNvPr id="86" name="Hexagon 85"/>
            <p:cNvSpPr/>
            <p:nvPr/>
          </p:nvSpPr>
          <p:spPr>
            <a:xfrm>
              <a:off x="3891865" y="1637057"/>
              <a:ext cx="892176" cy="769118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bg1">
                      <a:lumMod val="95000"/>
                    </a:schemeClr>
                  </a:solidFill>
                  <a:latin typeface="Helvetica" panose="00000400000000000000" pitchFamily="2" charset="0"/>
                </a:rPr>
                <a:t>6</a:t>
              </a:r>
              <a:endParaRPr lang="en-US" sz="2800" b="1" dirty="0">
                <a:solidFill>
                  <a:schemeClr val="bg1">
                    <a:lumMod val="95000"/>
                  </a:schemeClr>
                </a:solidFill>
                <a:latin typeface="Helvetica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3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http://1.bp.blogspot.com/-Mabj-rLI780/UE5j6mhIk6I/AAAAAAAAZ0g/6VxuyyI3pJ0/s1600/catdefenc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r="17007"/>
          <a:stretch/>
        </p:blipFill>
        <p:spPr bwMode="auto">
          <a:xfrm>
            <a:off x="979714" y="43086"/>
            <a:ext cx="6716486" cy="67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340844" y="306049"/>
            <a:ext cx="5994226" cy="1323439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latin typeface="Helvetica" panose="000004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6289" y="306050"/>
            <a:ext cx="5903337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" panose="00000400000000000000" pitchFamily="2" charset="0"/>
              </a:rPr>
              <a:t>HEXPLODE</a:t>
            </a:r>
            <a:endParaRPr lang="en-US" sz="8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51957" y="3124200"/>
            <a:ext cx="4572000" cy="838200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PLAY GAME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51957" y="4572000"/>
            <a:ext cx="4572000" cy="838200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GAME RULES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61842" y="2209800"/>
            <a:ext cx="4152230" cy="457200"/>
          </a:xfrm>
          <a:prstGeom prst="roundRect">
            <a:avLst/>
          </a:prstGeom>
          <a:solidFill>
            <a:schemeClr val="bg1">
              <a:lumMod val="50000"/>
              <a:alpha val="75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A Game of Unfriendly Explosions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7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4" descr="http://1.bp.blogspot.com/-Mabj-rLI780/UE5j6mhIk6I/AAAAAAAAZ0g/6VxuyyI3pJ0/s1600/catdefenc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r="17007"/>
          <a:stretch/>
        </p:blipFill>
        <p:spPr bwMode="auto">
          <a:xfrm>
            <a:off x="979714" y="43086"/>
            <a:ext cx="6716486" cy="67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143001" y="1447800"/>
            <a:ext cx="6324600" cy="4368175"/>
          </a:xfrm>
          <a:prstGeom prst="roundRect">
            <a:avLst/>
          </a:prstGeom>
          <a:solidFill>
            <a:schemeClr val="bg1">
              <a:lumMod val="50000"/>
              <a:alpha val="88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OBJECTIVE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The objective of the game is to eliminate the other player’s pieces from the board</a:t>
            </a: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HOW TO PLAY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During your turn you are allowed to add +1 charge to a single hexagon that is either neutral or of your color. 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The number of circles on the hexagon represent how many clicks it takes for that piece to explode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0000400000000000000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TIPS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Always grab a corner piece as your first move to gain a foothold for your defenses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0000400000000000000" pitchFamily="2" charset="0"/>
              </a:rPr>
              <a:t>Try chaining reactions to attack a player’s defenses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43000" y="5943600"/>
            <a:ext cx="2971800" cy="685800"/>
          </a:xfrm>
          <a:prstGeom prst="roundRect">
            <a:avLst/>
          </a:prstGeom>
          <a:solidFill>
            <a:schemeClr val="bg1">
              <a:lumMod val="50000"/>
              <a:alpha val="56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TO MENU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86289" y="306050"/>
            <a:ext cx="5903337" cy="13234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" panose="00000400000000000000" pitchFamily="2" charset="0"/>
              </a:rPr>
              <a:t>RULES</a:t>
            </a:r>
            <a:endParaRPr lang="en-US" sz="8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-4494" y="0"/>
            <a:ext cx="9148493" cy="68580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http://1.bp.blogspot.com/-Mabj-rLI780/UE5j6mhIk6I/AAAAAAAAZ0g/6VxuyyI3pJ0/s1600/catdefenc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9" r="17007"/>
          <a:stretch/>
        </p:blipFill>
        <p:spPr bwMode="auto">
          <a:xfrm>
            <a:off x="979714" y="43086"/>
            <a:ext cx="6716486" cy="673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143000" y="5943600"/>
            <a:ext cx="2971800" cy="685800"/>
          </a:xfrm>
          <a:prstGeom prst="roundRect">
            <a:avLst/>
          </a:prstGeom>
          <a:solidFill>
            <a:schemeClr val="bg1">
              <a:lumMod val="50000"/>
              <a:alpha val="56000"/>
            </a:schemeClr>
          </a:solidFill>
          <a:ln w="76200">
            <a:solidFill>
              <a:schemeClr val="bg1">
                <a:lumMod val="75000"/>
              </a:schemeClr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TO MENU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20793" y="205700"/>
            <a:ext cx="2403802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elvetica" panose="00000400000000000000" pitchFamily="2" charset="0"/>
              </a:rPr>
              <a:t>PLAYER 1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elvetica" panose="00000400000000000000" pitchFamily="2" charset="0"/>
            </a:endParaRPr>
          </a:p>
        </p:txBody>
      </p:sp>
      <p:sp>
        <p:nvSpPr>
          <p:cNvPr id="7" name="Hexagon 6"/>
          <p:cNvSpPr/>
          <p:nvPr/>
        </p:nvSpPr>
        <p:spPr>
          <a:xfrm>
            <a:off x="1661433" y="2851620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401707" y="3265022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2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9" name="Hexagon 8"/>
          <p:cNvSpPr/>
          <p:nvPr/>
        </p:nvSpPr>
        <p:spPr>
          <a:xfrm>
            <a:off x="2401707" y="2427004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1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3141975" y="3696049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5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3141975" y="2851620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4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3141975" y="2023215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3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3891865" y="4119066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9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17" name="Hexagon 16"/>
          <p:cNvSpPr/>
          <p:nvPr/>
        </p:nvSpPr>
        <p:spPr>
          <a:xfrm>
            <a:off x="4646562" y="3686434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12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4646562" y="2851620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11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19" name="Hexagon 18"/>
          <p:cNvSpPr/>
          <p:nvPr/>
        </p:nvSpPr>
        <p:spPr>
          <a:xfrm>
            <a:off x="4646562" y="2023215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10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20" name="Hexagon 19"/>
          <p:cNvSpPr/>
          <p:nvPr/>
        </p:nvSpPr>
        <p:spPr>
          <a:xfrm>
            <a:off x="5386836" y="2427004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13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21" name="Hexagon 20"/>
          <p:cNvSpPr/>
          <p:nvPr/>
        </p:nvSpPr>
        <p:spPr>
          <a:xfrm>
            <a:off x="5386836" y="3265022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14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22" name="Hexagon 21"/>
          <p:cNvSpPr/>
          <p:nvPr/>
        </p:nvSpPr>
        <p:spPr>
          <a:xfrm>
            <a:off x="6122304" y="2851620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15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26" name="Hexagon 25"/>
          <p:cNvSpPr/>
          <p:nvPr/>
        </p:nvSpPr>
        <p:spPr>
          <a:xfrm>
            <a:off x="3891865" y="3275751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8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27" name="Hexagon 26"/>
          <p:cNvSpPr/>
          <p:nvPr/>
        </p:nvSpPr>
        <p:spPr>
          <a:xfrm>
            <a:off x="3891865" y="2463861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7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29" name="Hexagon 28"/>
          <p:cNvSpPr/>
          <p:nvPr/>
        </p:nvSpPr>
        <p:spPr>
          <a:xfrm>
            <a:off x="3891865" y="1637057"/>
            <a:ext cx="892176" cy="769118"/>
          </a:xfrm>
          <a:prstGeom prst="hexagon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Helvetica" panose="00000400000000000000" pitchFamily="2" charset="0"/>
              </a:rPr>
              <a:t>6</a:t>
            </a:r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23" name="Hexagon 22"/>
          <p:cNvSpPr/>
          <p:nvPr/>
        </p:nvSpPr>
        <p:spPr>
          <a:xfrm>
            <a:off x="1976437" y="2995623"/>
            <a:ext cx="228600" cy="197069"/>
          </a:xfrm>
          <a:prstGeom prst="hexag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Helvetica" panose="00000400000000000000" pitchFamily="2" charset="0"/>
            </a:endParaRPr>
          </a:p>
        </p:txBody>
      </p:sp>
      <p:sp>
        <p:nvSpPr>
          <p:cNvPr id="25" name="Hexagon 24"/>
          <p:cNvSpPr/>
          <p:nvPr/>
        </p:nvSpPr>
        <p:spPr>
          <a:xfrm>
            <a:off x="1976437" y="3303368"/>
            <a:ext cx="228600" cy="197069"/>
          </a:xfrm>
          <a:prstGeom prst="hexagon">
            <a:avLst/>
          </a:prstGeom>
          <a:solidFill>
            <a:srgbClr val="FFFF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Helvetic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5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3758</TotalTime>
  <Words>459</Words>
  <Application>Microsoft Office PowerPoint</Application>
  <PresentationFormat>On-screen Show (4:3)</PresentationFormat>
  <Paragraphs>156</Paragraphs>
  <Slides>18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 Music: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</dc:creator>
  <cp:lastModifiedBy>Jon</cp:lastModifiedBy>
  <cp:revision>67</cp:revision>
  <dcterms:created xsi:type="dcterms:W3CDTF">2015-12-03T21:15:03Z</dcterms:created>
  <dcterms:modified xsi:type="dcterms:W3CDTF">2015-12-08T20:30:57Z</dcterms:modified>
</cp:coreProperties>
</file>